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80" r:id="rId3"/>
    <p:sldId id="290" r:id="rId4"/>
    <p:sldId id="291" r:id="rId5"/>
    <p:sldId id="281" r:id="rId6"/>
    <p:sldId id="282" r:id="rId7"/>
    <p:sldId id="289" r:id="rId8"/>
    <p:sldId id="288" r:id="rId9"/>
    <p:sldId id="285" r:id="rId10"/>
    <p:sldId id="286" r:id="rId11"/>
    <p:sldId id="287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70" d="100"/>
          <a:sy n="70" d="100"/>
        </p:scale>
        <p:origin x="13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D1B8E-7480-45E2-9840-993507A23578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09FFD-36C7-4A1A-A815-8C15649389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9FFD-36C7-4A1A-A815-8C15649389EA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130425"/>
            <a:ext cx="66262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E33313A-42D4-4424-BA35-11A715B532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951D7-7BE5-41D9-865E-06E3F38791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274638"/>
            <a:ext cx="165576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8888" y="274638"/>
            <a:ext cx="481806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CFFFB-2487-4A2C-9CDE-54F191AB12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E01C8-B282-4196-A9F9-FB91637170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75CD2-49CA-4284-A62B-08D16052CA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2369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2369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22FAF-A971-4C2C-87D1-F9F041E545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65F5D-1EE8-40CD-BEAF-2CA79AB7FE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67502-CE0C-4FFB-9589-E57794D6A4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1403A-C90A-481C-895B-2831206424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96E36-8448-4521-8EE3-0ECF1C0BAF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5278E-1AF8-4024-B22A-0ABC7B6640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6626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66262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C0E050-C95A-4907-98DC-852D2D75D2D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pt-online.org/150367" TargetMode="External"/><Relationship Id="rId2" Type="http://schemas.openxmlformats.org/officeDocument/2006/relationships/hyperlink" Target="http://asiarussia.ru/art%20icles/9566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rkipedia.ru/content/grazhdanskaya_voyna_irkutsk_v_panorame_vekov_200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3068960"/>
            <a:ext cx="6626225" cy="1251570"/>
          </a:xfrm>
        </p:spPr>
        <p:txBody>
          <a:bodyPr/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 100 </a:t>
            </a: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событий Гражданской войны в Сибири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4005064"/>
            <a:ext cx="6400800" cy="1752600"/>
          </a:xfrm>
        </p:spPr>
        <p:txBody>
          <a:bodyPr/>
          <a:lstStyle/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Выполнил: Иванова Л.В, </a:t>
            </a: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учитель истории и обществознания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624" y="1052736"/>
            <a:ext cx="66262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1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Осинская</a:t>
            </a:r>
            <a:r>
              <a:rPr lang="ru-RU" sz="1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средняя общеобразовательная школа №2»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011.radikal.ru/i318/1207/ce/2b0a9d230f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08112"/>
            <a:ext cx="6927539" cy="584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187624" y="0"/>
            <a:ext cx="6770241" cy="1484784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Гражданская война в Иркутской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ехи в иркутс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764704"/>
            <a:ext cx="6793013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1560" y="648866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Вступление чехов в Иркутск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768752" cy="112474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Взятие Иркутска белыми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3357432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3"/>
          <p:cNvSpPr>
            <a:spLocks noGrp="1"/>
          </p:cNvSpPr>
          <p:nvPr>
            <p:ph idx="1"/>
          </p:nvPr>
        </p:nvSpPr>
        <p:spPr>
          <a:xfrm>
            <a:off x="1115616" y="908720"/>
            <a:ext cx="3600400" cy="594928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  <a:r>
              <a:rPr lang="ru-RU" sz="23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Родился 16 ноября 1874 г. в Петербурге в семье инженера;</a:t>
            </a:r>
          </a:p>
          <a:p>
            <a:r>
              <a:rPr lang="ru-RU" sz="23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 1894 г. - окончил Морской кадетский корпус;</a:t>
            </a:r>
          </a:p>
          <a:p>
            <a:r>
              <a:rPr lang="ru-RU" sz="23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 ходе революции в Омске он становится военным и морским министром «Совета пяти», возглавляемой Керенским;</a:t>
            </a:r>
          </a:p>
          <a:p>
            <a:r>
              <a:rPr lang="ru-RU" sz="23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Принимая управление Сибирью, адмирал следовал в Иркутск и перенёс ставку из Омска в правительственный эшелон, который вскоре был блокирован чехами в Нижнеудинске;</a:t>
            </a:r>
          </a:p>
          <a:p>
            <a:r>
              <a:rPr lang="ru-RU" sz="23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4 января 1920 г. передал свои полномочия А. И. Деникину;</a:t>
            </a:r>
          </a:p>
          <a:p>
            <a:r>
              <a:rPr lang="ru-RU" sz="23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Расстрелян красными -7 февраля 1920 г. в Иркутске.</a:t>
            </a:r>
          </a:p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6984776" cy="836712"/>
          </a:xfrm>
        </p:spPr>
        <p:txBody>
          <a:bodyPr/>
          <a:lstStyle/>
          <a:p>
            <a:pPr algn="ctr"/>
            <a:r>
              <a:rPr lang="ru-RU" sz="4000" b="0" dirty="0">
                <a:latin typeface="Times New Roman" pitchFamily="18" charset="0"/>
                <a:cs typeface="Times New Roman" pitchFamily="18" charset="0"/>
              </a:rPr>
              <a:t>Военная диктатура Колчака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итцентр Рис. . Члены Политцент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80728"/>
            <a:ext cx="6768752" cy="4857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187624" y="0"/>
            <a:ext cx="6768752" cy="105273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Власть политцентра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616530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Члены Политцентра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ревожные дни Иркутска Рис. . Восточно-Сибирская советская армия (ВССА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0725" y="980728"/>
            <a:ext cx="6857659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1187624" y="188640"/>
            <a:ext cx="6768926" cy="836712"/>
          </a:xfrm>
        </p:spPr>
        <p:txBody>
          <a:bodyPr/>
          <a:lstStyle/>
          <a:p>
            <a:r>
              <a:rPr lang="ru-RU" dirty="0"/>
              <a:t>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Тревожные дни Иркутска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609329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Японские интервенты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Итоги Гражданской войны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187624" y="1772816"/>
            <a:ext cx="6840760" cy="5373215"/>
          </a:xfrm>
        </p:spPr>
        <p:txBody>
          <a:bodyPr>
            <a:noAutofit/>
          </a:bodyPr>
          <a:lstStyle/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Победа красных;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Инфляция, рост цен;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Нищета и голод;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Вспышка новых восстаний;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Спад темпов производства;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Уничтожение буржуазии и помещиков;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Рост беспризорности.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Межвоенный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период 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15 августа 1924 территория Иркутской губернии была разделена на 3 округа — Иркутский,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Тулунский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Киренский и 2 промышленных района — Черемховский 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Бодайбинский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   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1925 г. по 1930 г. территория Иркута входила в Сибирский край (краевой центр — город Новосибирск),28 июня 1926 года постановлением ВЦИК Иркутская губерния упразднена, а на её территории созданы 3 округа — Иркутский,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Тулунский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Киренский, а с 1930 г. и до 1937 г. входила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Восточно-Сибирский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край (краевым центром был город Иркутск). В 1937 г. была образована Иркутская область (областной центр — город Иркутск).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620688"/>
            <a:ext cx="6840760" cy="4525963"/>
          </a:xfrm>
        </p:spPr>
        <p:txBody>
          <a:bodyPr/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После окончания событий гражданской войны назревает недовольство среди крестьян политикой государства в области деятельности  продовольственных отрядов, нещадно изымавших «излишки» зерна, скот и порой, под прикрытием революционной необходимости и прочее имущество. Расправа над «бывшими» и непокорными была скорой – так, в июле 1920 года ВЧК в Иркутске расстреляла большую группу «противников Советской власти». 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lensmena.ru/wp-content/uploads/2012/02/11_razverstka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852936"/>
            <a:ext cx="684076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87624" y="-2232"/>
            <a:ext cx="3966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«Советы без коммунистов»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0"/>
            <a:ext cx="5184576" cy="6858000"/>
          </a:xfrm>
        </p:spPr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Продразверстка была бичом крестьянских хозяйств – зачастую как излишки изымалось даже зерно на посев следующего года. В качестве идеологической базы восставшие выдвинули лозунг «За Советы без коммунистов». Советские историки и писатели всех восставших скопом записали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белобандиты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Одними из центров вооруженного сопротивления стали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Бильчирская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Обусинская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долины, окруженные глухой тайгой.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территории современного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Боханского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Осинского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районов действовали банды Николая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Амагаева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(бывшего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тайши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), Виктора Чернова и его брата Константина,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Шелопутина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Охотина. Но самой известной и кровавой бандой был отряд, созданный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боханском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селе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Евсеево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бывшим унтер-офицером Донским. Село это известно, что почти все состоит из родственников с этой фамилией. Донской приказал расстрелять всех членов ревкома, мобилизовал всех мужчин от 17 до 50 лет, и поставил на вооружение церковную пушку.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C:\Users\user\Desktop\гражда война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1"/>
            <a:ext cx="1872208" cy="3799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626225" cy="1143000"/>
          </a:xfrm>
        </p:spPr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Партизаны против партизан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8888" y="908720"/>
            <a:ext cx="6626225" cy="5217443"/>
          </a:xfrm>
        </p:spPr>
        <p:txBody>
          <a:bodyPr/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Сопротивление восставшим зачастую оказывали небольшие и разрозненные даже не отряды – члены ревкомов по несколько человек, вооруженные чем попало.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селе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Молька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нынешнего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Усть-Удинского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района был расстрелян весь ревком, та же участь постигла коммунистов села Буреть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Боханского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района, был убит командир продотряда 5 армии Волков.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Против восставших был организован бурятский добровольческий отряд в 60 человек. Зимой 1920 года во главе борьбы с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белобандитами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встал красный партизан Павел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Балтахинов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бывший семинарист.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Бильчире борьбу возглавил Арсений Филиппов. На помощь прибыли из Особого отдела 5 армии, базировавшейся в Иркутске. Вплоть до 1923 года банды наводили ужас и расправы на местных жителей.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Содержание: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Причины Гражданской войны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Гражданская война в Сибири 1917-23 гг.</a:t>
            </a:r>
          </a:p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Гражданская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война в Иркутской области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Итоги Гражданской войны</a:t>
            </a:r>
          </a:p>
          <a:p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Межвоенный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период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«Советы без коммунистов»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Партизаны против партизан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Разгром банд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Разгром банд.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08720"/>
            <a:ext cx="6626225" cy="4813995"/>
          </a:xfrm>
        </p:spPr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/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января 1922 года была образована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Бурят-Монгольская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автономная область РСФСР, в которую вошли земли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Предбайкалья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часть нынешней Бурятии. Был образован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Боханский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аймак, 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Бильчирским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Боханским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Кахинским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Укыр-Шаралдаевским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хошунами,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Осинской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Тихоновской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волостями.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Зиму 1921-22 года отряды повстанцев провели в тайге.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начале зимы отряд Донского отметился убийством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бильчирского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большевика Арсения Филиппова.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Летом 1922 года налеты возобновились.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Боханском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районе погибла группа бойцов ЧОН – секретарь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комячейки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Михаил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Гергенов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Михаил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Балтуев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Боярты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Бахлуев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Постепенно отряды начинают сдаваться, видя безысходность своего положения (отсутствие боеприпасов, поддержки) в противовес хорошо вооруженным отрядам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ЧОНовцев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обусинской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тайге разгромили банду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Амагаевых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вскоре сложил оружие  отряд Константина Чернова. И только поздней осенью 1923 года остатки банды Донского были окончательно разбиты.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8888" y="0"/>
            <a:ext cx="6626225" cy="6126163"/>
          </a:xfrm>
        </p:spPr>
        <p:txBody>
          <a:bodyPr/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Казалось, война закончена. Но хоть новая экономическая политика и отмена продразверстки улучшили на время положение, до середины 30-х годов продолжалось сопротивление, в ходе которого был практически полностью утрачен традиционный кочевой уклад жизни, уничтожены зажиточные единоличные хозяйства.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  <a:hlinkClick r:id="rId2"/>
              </a:rPr>
              <a:t>http://asiarussia.ru/art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  <a:hlinkClick r:id="rId2"/>
              </a:rPr>
              <a:t>icles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2"/>
              </a:rPr>
              <a:t>/9566/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  <a:hlinkClick r:id="rId3"/>
              </a:rPr>
              <a:t>https://ppt-online.org/150367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  <a:hlinkClick r:id="rId4"/>
              </a:rPr>
              <a:t>http://irkipedia.ru/content/grazhdanskaya_voyna_irkutsk_v_panorame_vekov_2004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3068960"/>
            <a:ext cx="6626225" cy="4525963"/>
          </a:xfrm>
        </p:spPr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Гражданская война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ожесточенная вооруженная борьба за власть между различными социальными группами одной страны.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4657809" cy="3079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Причины Гражданской войны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Разгон большевиками Учредительного собрания;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Стремление большевиков удержать власть любыми способами;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«Красный террор»;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Подписание Брестского мира с Германией;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Противоречия среди политических партий;	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Национализация  земли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0"/>
            <a:ext cx="6768926" cy="1908175"/>
          </a:xfrm>
        </p:spPr>
        <p:txBody>
          <a:bodyPr/>
          <a:lstStyle/>
          <a:p>
            <a:pPr algn="l"/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Гражданская война в Сибири 1917-23 гг.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1917-23 гг. на землях Российской империи, шла гражданская война.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"Еще в октябре 1918 года один из руководителей сибирских коммунистов А.А.Масленников сообщал в ЦК РКП(б): «К сожалению, восстания начинаются без нашего руководства».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276872"/>
            <a:ext cx="6751638" cy="312420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Гражданская война в Сибири началась с мятежа чехословацкого корпуса. Состоящий из бывших военнопленных, он в связи с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брест-литовскими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переговорами и по соглашению с державами Антанты был объявлен 15(28) января 1918 года автономной частью французской армии. Это предопределило известную свободу действий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чехословаков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Сибири.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81128"/>
            <a:ext cx="6264696" cy="1154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187450" y="0"/>
            <a:ext cx="6626225" cy="4525963"/>
          </a:xfrm>
        </p:spPr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Гражданская война в Сибири началась с мятежа чехословацкого корпуса. Состоящий из бывших военнопленных, он в связи 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брест-литовскими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переговорами и по соглашению с державами Антанты был объявлен 15(28) января 1918 года автономной частью французской армии. Это предопределило известную свободу действий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чехословаков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Сибири.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1"/>
            <a:ext cx="6768752" cy="467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79712" y="6093296"/>
            <a:ext cx="5834137" cy="764704"/>
          </a:xfrm>
        </p:spPr>
        <p:txBody>
          <a:bodyPr/>
          <a:lstStyle/>
          <a:p>
            <a:r>
              <a:rPr lang="ru-RU" sz="1600" b="1" dirty="0">
                <a:solidFill>
                  <a:schemeClr val="tx1"/>
                </a:solidFill>
              </a:rPr>
              <a:t>Чехословацкий эшелон. Сибирь.1918-1920гг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0"/>
            <a:ext cx="6626225" cy="206084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60 тысяч военнопленных чехов находились на территории России с 1916 года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 попытке большевиков разоружить их, они подняли вооруженный антибольшевистский мятеж </a:t>
            </a:r>
          </a:p>
          <a:p>
            <a:pPr algn="ctr">
              <a:buFont typeface="Wingdings" pitchFamily="2" charset="2"/>
              <a:buChar char="ü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Их поддержало казачество, торгово-промышленные круги, церковь  и часть зажиточных крестьян Сибири</a:t>
            </a:r>
          </a:p>
          <a:p>
            <a:endParaRPr lang="ru-RU" sz="1800" dirty="0"/>
          </a:p>
        </p:txBody>
      </p:sp>
      <p:pic>
        <p:nvPicPr>
          <p:cNvPr id="15362" name="Picture 2" descr="C:\Users\user\Desktop\гражда война\чехи через понтонный мо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6794336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8888" y="0"/>
            <a:ext cx="6626225" cy="6126163"/>
          </a:xfrm>
        </p:spPr>
        <p:txBody>
          <a:bodyPr/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Мятеж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белочехов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начался в Кузбассе, в уездном городе Мариинске, где стоял их крупный отряд. Они были повсюду поддержаны белогвардейским подпольем и правыми эсерами. В течение июня-августа Советская власть была свергнута по всей Сибири. Первое время после переворота обстановка была сложной и получила наименование «демократической контрреволюции». Формально была провозглашена демократическая республика, возникли буржуазно-демократические правительства: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Комуч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Западно-Сибирский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комиссариат, Временное Сибирское правительство, а позднее – Всероссийская Директория. Первое время не были запрещены профсоюзы, демократические свободы, даже Советы. Но все левые партии были разгромлены и поставлены вне закона. В тюрьмах и концлагерях находились десятки тысяч коммунистов, левых эсеров, максималистов, социал-демократов-интернационалистов, анархистов и беспартийных сторонников Советской власти. Часть левых руководителей была физически уничтожена, а для подавления выступлений трудящихся власти регулярно использовали военную силу.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8888" y="0"/>
            <a:ext cx="6626225" cy="6126163"/>
          </a:xfrm>
        </p:spPr>
        <p:txBody>
          <a:bodyPr/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Крестьяне первоначально встретили свержение Советской власти равнодушно. В Сибири никогда не было помещичьего землевладения, поэтому основа влияния большевиков в деревне – «Декрет о земле» – ничего нового не дал сибирским крестьянам. Первое время они даже помогали вылавливать скрывающихся красноармейцев. Поддержали переворот только кулаки – основные держатели товарного хлеба в Сибири. Они пострадали от «твёрдых цен» и введённой весной 1918 года Советской властью хлебной монополии. Но даже и кулачество пострадало в основном вблизи от городов и транспортных путей. Но «корабль сибирской контрреволюции» ощутимо несло вправо. Правые газеты требовали «железной руки», открытой военно-террористической диктатуры. На территории белых росли цены, разгул спекуляции ощутимо ударил по широким слоям города и деревни, вызывая всеобщее недовольство. Был объявлен сбор податей за несколько лет. В августе началась принудительная мобилизация в Сибирскую армию. Подавляющее большинство крестьян встретило её резко отрицательно. В ответ власть обрушила на уклоняющихся от мобилизации и их родственников репрессии. Под порки, реквизиции и прочие насилия попадали также и кулаки.</a:t>
            </a:r>
            <a:endParaRPr lang="ru-RU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1234</Words>
  <Application>Microsoft Office PowerPoint</Application>
  <PresentationFormat>Экран (4:3)</PresentationFormat>
  <Paragraphs>85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Оформление по умолчанию</vt:lpstr>
      <vt:lpstr>К 100 летию событий Гражданской войны в Сибири</vt:lpstr>
      <vt:lpstr>Содержание:</vt:lpstr>
      <vt:lpstr>Презентация PowerPoint</vt:lpstr>
      <vt:lpstr> Причины Гражданской войны</vt:lpstr>
      <vt:lpstr>   Гражданская война в Сибири 1917-23 гг.  В 1917-23 гг. на землях Российской империи, шла гражданская война.  "Еще в октябре 1918 года один из руководителей сибирских коммунистов А.А.Масленников сообщал в ЦК РКП(б): «К сожалению, восстания начинаются без нашего руководства». </vt:lpstr>
      <vt:lpstr>Чехословацкий эшелон. Сибирь.1918-1920гг</vt:lpstr>
      <vt:lpstr>Презентация PowerPoint</vt:lpstr>
      <vt:lpstr>Презентация PowerPoint</vt:lpstr>
      <vt:lpstr>Презентация PowerPoint</vt:lpstr>
      <vt:lpstr>Презентация PowerPoint</vt:lpstr>
      <vt:lpstr>Взятие Иркутска белыми</vt:lpstr>
      <vt:lpstr>Военная диктатура Колчака</vt:lpstr>
      <vt:lpstr>Презентация PowerPoint</vt:lpstr>
      <vt:lpstr>Презентация PowerPoint</vt:lpstr>
      <vt:lpstr>Итоги Гражданской войны</vt:lpstr>
      <vt:lpstr>Межвоенный период  </vt:lpstr>
      <vt:lpstr>Презентация PowerPoint</vt:lpstr>
      <vt:lpstr>Презентация PowerPoint</vt:lpstr>
      <vt:lpstr>Партизаны против партизан </vt:lpstr>
      <vt:lpstr>Разгром банд. </vt:lpstr>
      <vt:lpstr>Презентация PowerPoint</vt:lpstr>
      <vt:lpstr>Источники:</vt:lpstr>
    </vt:vector>
  </TitlesOfParts>
  <Company>Филиал ЗАО "ЛУКОЙЛ-Информ" в г. Волгограде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Админ</cp:lastModifiedBy>
  <cp:revision>60</cp:revision>
  <dcterms:created xsi:type="dcterms:W3CDTF">2011-07-05T07:26:44Z</dcterms:created>
  <dcterms:modified xsi:type="dcterms:W3CDTF">2018-04-11T04:33:02Z</dcterms:modified>
</cp:coreProperties>
</file>