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99" autoAdjust="0"/>
  </p:normalViewPr>
  <p:slideViewPr>
    <p:cSldViewPr>
      <p:cViewPr>
        <p:scale>
          <a:sx n="50" d="100"/>
          <a:sy n="50" d="100"/>
        </p:scale>
        <p:origin x="-1872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27.06.2022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</a:b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</a:b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  <a:t>Родительское собрание</a:t>
            </a:r>
            <a:br>
              <a:rPr lang="ru-RU" dirty="0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</a:b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  <a:t>«Введение обновленного ФГОС ООО</a:t>
            </a:r>
            <a:br>
              <a:rPr lang="ru-RU" b="1" dirty="0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</a:b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  <a:cs typeface="Aharoni" pitchFamily="2" charset="-79"/>
              </a:rPr>
              <a:t>с  1 сентября 2022 года»</a:t>
            </a:r>
            <a:endParaRPr lang="ru-RU" b="1" dirty="0">
              <a:solidFill>
                <a:srgbClr val="002060"/>
              </a:solidFill>
              <a:latin typeface="Monotype Corsiva" pitchFamily="66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0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«Осинская средняя общеобразовательная школа № 2»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7904" y="6093296"/>
            <a:ext cx="14846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с. Оса, 2022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36712"/>
            <a:ext cx="75608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предметным результатам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конкретизированы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систематизированы для изучения каждого учебного предмета и дают четкие ориентиры, единые подходы для оценки качества образования.</a:t>
            </a: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реализации образовательной программы в 5-9 -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классах в школе для учеников будут созданы условия, обеспечивающие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возможность формирования функциональной грамотности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(способности решать учебные задачи и жизненные проблемные ситуации на основе сформированных предметных, метапредметных и универсальных способов деятельности).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обновленном ФГОС ООО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детализирован воспитательный компонент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деятельности учителя и школы, определены связи воспитательного и учебного процесса.</a:t>
            </a:r>
          </a:p>
          <a:p>
            <a:pPr algn="just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132856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Обозначены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воспитательной деятельности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как способы достижения личностных результатов учащимися, в том числе в части: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гражданского, патриотического, духовно-нравственного, эстетического, трудового и экологического воспитания, физического воспитания, формирования культуры здоровья и эмоционального благополучия.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92696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предмете «Математика» вводится самостоятельный учебный курс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«Вероятность и статистика». </a:t>
            </a:r>
          </a:p>
          <a:p>
            <a:pPr algn="just"/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844824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Изучение учебных предметов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математика, информатика, биология, химия, физика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5-9х классах предусмотрено в обновленном ФГОС на базовом и углубленном уровнях.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861048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ФГОС ООО-2021 (5-9 классы) исключена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обязательность изучения второго иностранного языка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66843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Обновленный ФГОС ООО- 2021 года дает возможность создания и реализации благоприятных условий для обучения школьников, деятельности учителя и позволяет улучшить взаимодействие родителей, педагогов и детей. </a:t>
            </a: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Единое учебное содержание, точные и конкретно сформулированные образовательные результаты направлены на обеспечение качественного образования, формирование единого образовательного пространства.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24744"/>
            <a:ext cx="76328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Министерством просвещения РФ 31 мая 2021 года приказом № 287 утвержден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основного общего образования (далее – ФГОС ООО-2021). 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08720"/>
            <a:ext cx="76328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 на обучение в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5-е классы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соответствии с ФГОС основного общего образования, утвержденным приказом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России от 17.12.2010 № 1897 (с изменениями) – далее ФГОС ООО-2010,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прекращается 1 сентября 2022 года. </a:t>
            </a:r>
          </a:p>
          <a:p>
            <a:pPr algn="just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1 сентября 2022 обучающиеся 5-х классов будут учиться по обновленному ФГОС ООО.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412777"/>
            <a:ext cx="7272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Обновленный ФГОС ООО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имеет принципиальных отличий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действующего в настоящее время ФГОС ООО 2010 года.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25470"/>
            <a:ext cx="770485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Основой организации образовательной деятельности в соответствии с обновленным ФГОС ООО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остается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подход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ориентирующий учителей на создание условий, инициирующих активную деятельность обучающихся на уроках. </a:t>
            </a:r>
          </a:p>
          <a:p>
            <a:pPr marL="514350" indent="-514350" algn="just">
              <a:buAutoNum type="arabicPeriod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FontTx/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обновленном ФГОС ООО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сохраняется привычная для школ и учителей структура основной образовательной программы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механизмы обеспечения ее вариативности, к числу которых относятся: наличие двух частей образовательной программы (обязательной части и части, формируемой участниками образовательных отношений).</a:t>
            </a:r>
          </a:p>
          <a:p>
            <a:pPr marL="514350" indent="-514350" algn="just">
              <a:buAutoNum type="arabicPeriod"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Структура требований к результатам реализации основной образовательной программы основного общего образования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остается неизменной и состоит из групп требований к предметным,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метапредметным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личностным результатам.</a:t>
            </a: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Остались без изменений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обязательные для изучения 10 предметных областей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учебного плана основного общего образования.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1"/>
          <a:ext cx="8424936" cy="6726031"/>
        </p:xfrm>
        <a:graphic>
          <a:graphicData uri="http://schemas.openxmlformats.org/drawingml/2006/table">
            <a:tbl>
              <a:tblPr/>
              <a:tblGrid>
                <a:gridCol w="1995906"/>
                <a:gridCol w="6429030"/>
              </a:tblGrid>
              <a:tr h="24683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Учебный план ООО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9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Предметные области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Учебные предметы (учебные курсы или учебные модули)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Русский язык и литература</a:t>
                      </a: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Русский язык</a:t>
                      </a:r>
                    </a:p>
                    <a:p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Литература</a:t>
                      </a: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Родной язык и родная литература</a:t>
                      </a: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Родной язык и (или) государственный язык республики Российской Федерации</a:t>
                      </a:r>
                    </a:p>
                    <a:p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Родная литература</a:t>
                      </a: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Иностранные языки</a:t>
                      </a: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Иностранный язык</a:t>
                      </a:r>
                    </a:p>
                    <a:p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Второй иностранный язык</a:t>
                      </a: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Математика и информатика</a:t>
                      </a: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Математика:</a:t>
                      </a:r>
                    </a:p>
                    <a:p>
                      <a:pPr marL="342900" lvl="0" indent="-342900">
                        <a:spcAft>
                          <a:spcPts val="51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учебные курсы «Алгебра», «Геометрия», «Вероятность и статистика»</a:t>
                      </a:r>
                    </a:p>
                    <a:p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Информатика</a:t>
                      </a: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8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Общественно-научные предметы</a:t>
                      </a: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История:</a:t>
                      </a:r>
                    </a:p>
                    <a:p>
                      <a:pPr marL="342900" lvl="0" indent="-342900">
                        <a:spcAft>
                          <a:spcPts val="515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учебные курсы «История России», «Всеобщая история»</a:t>
                      </a:r>
                    </a:p>
                    <a:p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Обществознание</a:t>
                      </a:r>
                    </a:p>
                    <a:p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География</a:t>
                      </a: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9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Естественно-научные</a:t>
                      </a: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 предметы</a:t>
                      </a: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Физика</a:t>
                      </a:r>
                    </a:p>
                    <a:p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Химия</a:t>
                      </a:r>
                    </a:p>
                    <a:p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Биология</a:t>
                      </a: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0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Основы духовно-нравственной культуры народов России</a:t>
                      </a: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Выбор одного из учебных курсов (учебных модулей) из перечня, предлагаемого организацией, осуществляется по заявлению обучающихся, родителей (законных представителей) несовершеннолетних обучающихся</a:t>
                      </a: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Искусство</a:t>
                      </a: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/>
                          <a:ea typeface="Times New Roman"/>
                        </a:rPr>
                        <a:t>Изобразительное искусство</a:t>
                      </a:r>
                    </a:p>
                    <a:p>
                      <a:r>
                        <a:rPr lang="ru-RU" sz="1400">
                          <a:latin typeface="Times New Roman"/>
                          <a:ea typeface="Times New Roman"/>
                        </a:rPr>
                        <a:t>Музыка</a:t>
                      </a: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Технология</a:t>
                      </a: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Технология</a:t>
                      </a: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</a:rPr>
                        <a:t>Физическая культура и основы безопасности жизнедеятельности</a:t>
                      </a: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Физическая культура</a:t>
                      </a:r>
                    </a:p>
                    <a:p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Основы безопасности жизнедеятельности</a:t>
                      </a:r>
                    </a:p>
                  </a:txBody>
                  <a:tcPr marL="48574" marR="48574" marT="24287" marB="2428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обновленного ФГОС ООО-2021 года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algn="just">
              <a:buAutoNum type="arabicParenR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Детализация требований к результатам и условиям реализации основной образовательной программы основного общего образования. </a:t>
            </a:r>
          </a:p>
          <a:p>
            <a:pPr marL="457200" indent="-457200" algn="just">
              <a:buAutoNum type="arabicParenR"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Максимально конкретные требования ко всем учебным предметам с 5 по 9 классы.</a:t>
            </a:r>
          </a:p>
          <a:p>
            <a:pPr marL="457200" indent="-457200" algn="just">
              <a:buAutoNum type="arabicParenR"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Формулировки детализированных требований к личностным,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метапредметным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предметным образовательным результатам учитывают обновление содержания общего образования, конкретизированы по годам обучения для каждого класса и направлениям формирования функциональной грамотности обучающихся.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661338"/>
            <a:ext cx="7776864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Метапредметные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результаты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группируются по видам универсальных учебных действий: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овладение универсальными учебными познавательными действиями – базовые логические, базовые исследовательские, работа с информацией;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овладение универсальными учебными коммуникативными действиями – общение, совместная деятельность;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овладение универсальными учебными регулятивными действиями – самоорганизация, самоконтроль.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435</TotalTime>
  <Words>699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  Родительское собрание «Введение обновленного ФГОС ООО с  1 сентября 2022 года»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Анна</cp:lastModifiedBy>
  <cp:revision>46</cp:revision>
  <dcterms:created xsi:type="dcterms:W3CDTF">2022-05-26T06:28:59Z</dcterms:created>
  <dcterms:modified xsi:type="dcterms:W3CDTF">2022-06-27T02:57:56Z</dcterms:modified>
</cp:coreProperties>
</file>